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443" r:id="rId4"/>
    <p:sldId id="444" r:id="rId5"/>
    <p:sldId id="445" r:id="rId6"/>
    <p:sldId id="446" r:id="rId7"/>
    <p:sldId id="447" r:id="rId8"/>
    <p:sldId id="452" r:id="rId9"/>
    <p:sldId id="448" r:id="rId10"/>
    <p:sldId id="449" r:id="rId11"/>
    <p:sldId id="450" r:id="rId12"/>
    <p:sldId id="4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59" autoAdjust="0"/>
  </p:normalViewPr>
  <p:slideViewPr>
    <p:cSldViewPr snapToGrid="0">
      <p:cViewPr varScale="1">
        <p:scale>
          <a:sx n="94" d="100"/>
          <a:sy n="94" d="100"/>
        </p:scale>
        <p:origin x="11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037A-CAD6-66A9-192B-2F571A6B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BDBA3-7D43-C942-D0BE-07C082824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CFDA2-23D2-7D87-AF55-13A12ED64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DEE1-2839-B522-16B1-C34A583BC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FAD5-C921-489C-BB96-BD885938F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 dirty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 dirty="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, 2024</a:t>
            </a:r>
            <a:endParaRPr lang="en-US" sz="3600" dirty="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brand.wisc.edu/visual-identity/photography/" TargetMode="External"/><Relationship Id="rId4" Type="http://schemas.openxmlformats.org/officeDocument/2006/relationships/hyperlink" Target="https://uwmadison-photos.photoshelter.com/inde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group of buildings on a black background&#10;&#10;Description automatically generated">
            <a:extLst>
              <a:ext uri="{FF2B5EF4-FFF2-40B4-BE49-F238E27FC236}">
                <a16:creationId xmlns:a16="http://schemas.microsoft.com/office/drawing/2014/main" id="{24F6DD40-2786-913A-F2B9-4FA54498EC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20E87-1B1B-BA9C-F3B3-397639FB7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F4E196-A010-480C-A078-61D4EF757EA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C446C-F0E2-5268-F412-77A5D9FACC5B}"/>
              </a:ext>
            </a:extLst>
          </p:cNvPr>
          <p:cNvSpPr txBox="1"/>
          <p:nvPr/>
        </p:nvSpPr>
        <p:spPr>
          <a:xfrm>
            <a:off x="8658508" y="414158"/>
            <a:ext cx="322914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Tip #7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Be creative and have fun with it, if the situation allows.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Use the UW-Madison photo library on the Brand and Visual Identity webpage to make your site look great.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A038B-DF42-0DD0-5BFC-B62EA1A91439}"/>
              </a:ext>
            </a:extLst>
          </p:cNvPr>
          <p:cNvSpPr txBox="1"/>
          <p:nvPr/>
        </p:nvSpPr>
        <p:spPr>
          <a:xfrm>
            <a:off x="2820323" y="1509915"/>
            <a:ext cx="5023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https://uwmadison-photos.photoshelter.com/index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37787-25B5-33E6-9174-42AE8DB91D15}"/>
              </a:ext>
            </a:extLst>
          </p:cNvPr>
          <p:cNvSpPr txBox="1"/>
          <p:nvPr/>
        </p:nvSpPr>
        <p:spPr>
          <a:xfrm>
            <a:off x="257922" y="5181600"/>
            <a:ext cx="512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https://brand.wisc.edu/visual-identity/photography/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mascot garment walking on a football field&#10;&#10;Description automatically generated">
            <a:extLst>
              <a:ext uri="{FF2B5EF4-FFF2-40B4-BE49-F238E27FC236}">
                <a16:creationId xmlns:a16="http://schemas.microsoft.com/office/drawing/2014/main" id="{6E7D4603-563D-4636-6910-53DD851F1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3A1B6-0C5F-F036-F3EA-396759AD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290" y="1529088"/>
            <a:ext cx="4480281" cy="189991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Brainstorming discussion</a:t>
            </a:r>
            <a:br>
              <a:rPr lang="en-US" sz="4000" dirty="0">
                <a:latin typeface="Georgia" panose="02040502050405020303" pitchFamily="18" charset="0"/>
              </a:rPr>
            </a:br>
            <a:br>
              <a:rPr lang="en-US" sz="4000" dirty="0">
                <a:latin typeface="Georgia" panose="02040502050405020303" pitchFamily="18" charset="0"/>
              </a:rPr>
            </a:br>
            <a:r>
              <a:rPr lang="en-US" sz="4000" dirty="0">
                <a:latin typeface="Georgia" panose="02040502050405020303" pitchFamily="18" charset="0"/>
              </a:rPr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3C6A1-E4C2-0283-C34C-A7DF29E5D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6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Using Microsoft SharePoint as a Communication Tool in Research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Jennie Bell, Campus Effort Compliance Manager</a:t>
            </a:r>
          </a:p>
          <a:p>
            <a:r>
              <a:rPr lang="en-US" dirty="0">
                <a:latin typeface="Georgia" panose="02040502050405020303" pitchFamily="18" charset="0"/>
              </a:rPr>
              <a:t>Research and Sponsored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group of people sitting on the beach&#10;&#10;Description automatically generated">
            <a:extLst>
              <a:ext uri="{FF2B5EF4-FFF2-40B4-BE49-F238E27FC236}">
                <a16:creationId xmlns:a16="http://schemas.microsoft.com/office/drawing/2014/main" id="{A8FEDC59-4A13-C559-3352-BAE3835B1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b="97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7E0F7-BED0-E429-89C3-D1BD04B88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5F5E0-291A-6C9D-922E-B54D497057EA}"/>
              </a:ext>
            </a:extLst>
          </p:cNvPr>
          <p:cNvSpPr txBox="1"/>
          <p:nvPr/>
        </p:nvSpPr>
        <p:spPr>
          <a:xfrm>
            <a:off x="2880823" y="136525"/>
            <a:ext cx="11889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Tip #1: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My main piece of advice to you – 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just go for it!</a:t>
            </a:r>
          </a:p>
        </p:txBody>
      </p:sp>
    </p:spTree>
    <p:extLst>
      <p:ext uri="{BB962C8B-B14F-4D97-AF65-F5344CB8AC3E}">
        <p14:creationId xmlns:p14="http://schemas.microsoft.com/office/powerpoint/2010/main" val="16481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large building with columns and a statue in front of it&#10;&#10;Description automatically generated">
            <a:extLst>
              <a:ext uri="{FF2B5EF4-FFF2-40B4-BE49-F238E27FC236}">
                <a16:creationId xmlns:a16="http://schemas.microsoft.com/office/drawing/2014/main" id="{89037B65-9F4B-7F24-4CDB-1E2CC80C1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3B0C0-B691-2260-25A3-6231A556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A646D-C065-4146-31E6-7FD6B7C55747}"/>
              </a:ext>
            </a:extLst>
          </p:cNvPr>
          <p:cNvSpPr txBox="1"/>
          <p:nvPr/>
        </p:nvSpPr>
        <p:spPr>
          <a:xfrm>
            <a:off x="6096000" y="4969252"/>
            <a:ext cx="5953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Tip #2:</a:t>
            </a:r>
          </a:p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Start simple.</a:t>
            </a:r>
          </a:p>
        </p:txBody>
      </p:sp>
    </p:spTree>
    <p:extLst>
      <p:ext uri="{BB962C8B-B14F-4D97-AF65-F5344CB8AC3E}">
        <p14:creationId xmlns:p14="http://schemas.microsoft.com/office/powerpoint/2010/main" val="23168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E43EF6FC-A9CD-D0AC-63BC-C7C72517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6" b="2767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63F42-D4E7-42B8-55F1-02115DBC3167}"/>
              </a:ext>
            </a:extLst>
          </p:cNvPr>
          <p:cNvSpPr txBox="1"/>
          <p:nvPr/>
        </p:nvSpPr>
        <p:spPr>
          <a:xfrm>
            <a:off x="8369811" y="33523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Tip #3: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Start by browsing the SharePoint site templates.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Think about your audience and how the site could be used.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Choose a template. </a:t>
            </a:r>
          </a:p>
        </p:txBody>
      </p:sp>
    </p:spTree>
    <p:extLst>
      <p:ext uri="{BB962C8B-B14F-4D97-AF65-F5344CB8AC3E}">
        <p14:creationId xmlns:p14="http://schemas.microsoft.com/office/powerpoint/2010/main" val="406712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96030A-2039-0070-04B6-F7464B19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CC3265DA-A9A8-7232-7B20-07657918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6" b="2767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8CC7B-D53C-0DC0-D1AA-B5F58EC198C5}"/>
              </a:ext>
            </a:extLst>
          </p:cNvPr>
          <p:cNvSpPr txBox="1"/>
          <p:nvPr/>
        </p:nvSpPr>
        <p:spPr>
          <a:xfrm>
            <a:off x="8366762" y="304064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u="sng" dirty="0">
                <a:latin typeface="Georgia" panose="02040502050405020303" pitchFamily="18" charset="0"/>
              </a:rPr>
              <a:t>Examples of uses: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Monitor progress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Share data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Communicate information without emailing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Allow multiple contributors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Georgia" panose="02040502050405020303" pitchFamily="18" charset="0"/>
              </a:rPr>
              <a:t>Create a hub for up-to-date info</a:t>
            </a:r>
          </a:p>
        </p:txBody>
      </p:sp>
    </p:spTree>
    <p:extLst>
      <p:ext uri="{BB962C8B-B14F-4D97-AF65-F5344CB8AC3E}">
        <p14:creationId xmlns:p14="http://schemas.microsoft.com/office/powerpoint/2010/main" val="306274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ontent Placeholder 9" descr="A pair of people walking on the ground with leaves&#10;&#10;Description automatically generated">
            <a:extLst>
              <a:ext uri="{FF2B5EF4-FFF2-40B4-BE49-F238E27FC236}">
                <a16:creationId xmlns:a16="http://schemas.microsoft.com/office/drawing/2014/main" id="{592D8473-C82E-EEA6-CC4D-AD80536BF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>
          <a:xfrm>
            <a:off x="-3050" y="-1"/>
            <a:ext cx="12192001" cy="6857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08BBDA-7026-4FC7-1816-3D929F919E43}"/>
              </a:ext>
            </a:extLst>
          </p:cNvPr>
          <p:cNvSpPr txBox="1"/>
          <p:nvPr/>
        </p:nvSpPr>
        <p:spPr>
          <a:xfrm>
            <a:off x="748146" y="3550052"/>
            <a:ext cx="10858500" cy="317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Georgia" panose="02040502050405020303" pitchFamily="18" charset="0"/>
              </a:rPr>
              <a:t>Tip #4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Georgia" panose="02040502050405020303" pitchFamily="18" charset="0"/>
              </a:rPr>
              <a:t>One SharePoint can handle different types of access.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Georgia" panose="02040502050405020303" pitchFamily="18" charset="0"/>
              </a:rPr>
              <a:t>For instance, you can manage access to folders on an individual level.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57A69-8EB8-EBB2-AA78-D17ACDC8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FF4E196-A010-480C-A078-61D4EF757EA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673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group of people on a frozen lake&#10;&#10;Description automatically generated">
            <a:extLst>
              <a:ext uri="{FF2B5EF4-FFF2-40B4-BE49-F238E27FC236}">
                <a16:creationId xmlns:a16="http://schemas.microsoft.com/office/drawing/2014/main" id="{8DB61EDC-61BF-AEA2-86D6-98E9ECEE1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b="108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8756C-9979-F9BE-6800-0377D3899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E4A26-A42F-26EF-4735-08AB4182E278}"/>
              </a:ext>
            </a:extLst>
          </p:cNvPr>
          <p:cNvSpPr txBox="1"/>
          <p:nvPr/>
        </p:nvSpPr>
        <p:spPr>
          <a:xfrm>
            <a:off x="675408" y="540327"/>
            <a:ext cx="11128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Tip #5: </a:t>
            </a:r>
          </a:p>
          <a:p>
            <a:r>
              <a:rPr lang="en-US" sz="4000" dirty="0">
                <a:latin typeface="Georgia" panose="02040502050405020303" pitchFamily="18" charset="0"/>
              </a:rPr>
              <a:t>Learn from my mistake. </a:t>
            </a:r>
          </a:p>
          <a:p>
            <a:r>
              <a:rPr lang="en-US" sz="4000" dirty="0">
                <a:latin typeface="Georgia" panose="02040502050405020303" pitchFamily="18" charset="0"/>
              </a:rPr>
              <a:t>Read up on how to invite participants / give access before you do so. </a:t>
            </a:r>
          </a:p>
        </p:txBody>
      </p:sp>
    </p:spTree>
    <p:extLst>
      <p:ext uri="{BB962C8B-B14F-4D97-AF65-F5344CB8AC3E}">
        <p14:creationId xmlns:p14="http://schemas.microsoft.com/office/powerpoint/2010/main" val="99819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black pavement with a logo on it&#10;&#10;Description automatically generated">
            <a:extLst>
              <a:ext uri="{FF2B5EF4-FFF2-40B4-BE49-F238E27FC236}">
                <a16:creationId xmlns:a16="http://schemas.microsoft.com/office/drawing/2014/main" id="{A9FF79AB-017D-0A25-054E-2249DB424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7453C-D1EA-ED4A-64C5-1563E6467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FF4E196-A010-480C-A078-61D4EF757EA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A1981-8930-945E-DA60-F6E71970CE17}"/>
              </a:ext>
            </a:extLst>
          </p:cNvPr>
          <p:cNvSpPr txBox="1"/>
          <p:nvPr/>
        </p:nvSpPr>
        <p:spPr>
          <a:xfrm>
            <a:off x="3030682" y="136525"/>
            <a:ext cx="69515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Tip #6:</a:t>
            </a:r>
          </a:p>
          <a:p>
            <a:r>
              <a:rPr lang="en-US" sz="2800" dirty="0">
                <a:latin typeface="Georgia" panose="02040502050405020303" pitchFamily="18" charset="0"/>
              </a:rPr>
              <a:t>Keeping the file name the same when you update and save a document saves time when uploading to SharePoint.</a:t>
            </a:r>
          </a:p>
        </p:txBody>
      </p:sp>
    </p:spTree>
    <p:extLst>
      <p:ext uri="{BB962C8B-B14F-4D97-AF65-F5344CB8AC3E}">
        <p14:creationId xmlns:p14="http://schemas.microsoft.com/office/powerpoint/2010/main" val="299112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245</Words>
  <Application>Microsoft Office PowerPoint</Application>
  <PresentationFormat>Widescreen</PresentationFormat>
  <Paragraphs>56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Office Theme</vt:lpstr>
      <vt:lpstr>Custom Design</vt:lpstr>
      <vt:lpstr>PowerPoint Presentation</vt:lpstr>
      <vt:lpstr>Using Microsoft SharePoint as a Communication Tool in Research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Brainstorming discussion  Q&amp;A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lastModifiedBy>Jennie Bell</cp:lastModifiedBy>
  <cp:revision>42</cp:revision>
  <dcterms:created xsi:type="dcterms:W3CDTF">2017-07-11T15:13:22Z</dcterms:created>
  <dcterms:modified xsi:type="dcterms:W3CDTF">2024-11-06T21:04:36Z</dcterms:modified>
</cp:coreProperties>
</file>